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6"/>
  </p:normalViewPr>
  <p:slideViewPr>
    <p:cSldViewPr snapToGrid="0">
      <p:cViewPr varScale="1">
        <p:scale>
          <a:sx n="57" d="100"/>
          <a:sy n="57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lose-up of a layered pattern of grey stone"/>
          <p:cNvSpPr>
            <a:spLocks noGrp="1"/>
          </p:cNvSpPr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hite ribbed pattern"/>
          <p:cNvSpPr>
            <a:spLocks noGrp="1"/>
          </p:cNvSpPr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>
            <a:spLocks noGrp="1"/>
          </p:cNvSpPr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>
            <a:spLocks noGrp="1"/>
          </p:cNvSpPr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>
            <a:spLocks noGrp="1"/>
          </p:cNvSpPr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ate:"/>
          <p:cNvSpPr txBox="1"/>
          <p:nvPr/>
        </p:nvSpPr>
        <p:spPr>
          <a:xfrm>
            <a:off x="521981" y="3484869"/>
            <a:ext cx="312265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Date:</a:t>
            </a:r>
            <a:r>
              <a:rPr lang="en-US" dirty="0"/>
              <a:t> DD/07/2025</a:t>
            </a:r>
            <a:r>
              <a:rPr dirty="0"/>
              <a:t> </a:t>
            </a:r>
          </a:p>
        </p:txBody>
      </p:sp>
      <p:sp>
        <p:nvSpPr>
          <p:cNvPr id="172" name="Paper ID:"/>
          <p:cNvSpPr txBox="1"/>
          <p:nvPr/>
        </p:nvSpPr>
        <p:spPr>
          <a:xfrm>
            <a:off x="20782609" y="3484870"/>
            <a:ext cx="247984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solidFill>
                  <a:srgbClr val="9411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Paper ID:</a:t>
            </a:r>
            <a:r>
              <a:rPr lang="en-US" dirty="0"/>
              <a:t> ###</a:t>
            </a:r>
            <a:r>
              <a:rPr dirty="0"/>
              <a:t> </a:t>
            </a:r>
          </a:p>
        </p:txBody>
      </p:sp>
      <p:sp>
        <p:nvSpPr>
          <p:cNvPr id="173" name="All authors Names and Affiliations"/>
          <p:cNvSpPr txBox="1"/>
          <p:nvPr/>
        </p:nvSpPr>
        <p:spPr>
          <a:xfrm>
            <a:off x="8729402" y="6791069"/>
            <a:ext cx="69251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All authors Names and Affiliations</a:t>
            </a:r>
          </a:p>
        </p:txBody>
      </p:sp>
      <p:sp>
        <p:nvSpPr>
          <p:cNvPr id="174" name="Paper Title"/>
          <p:cNvSpPr txBox="1"/>
          <p:nvPr/>
        </p:nvSpPr>
        <p:spPr>
          <a:xfrm>
            <a:off x="10161218" y="5409397"/>
            <a:ext cx="406156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 b="1">
                <a:solidFill>
                  <a:srgbClr val="01199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Paper Title</a:t>
            </a:r>
          </a:p>
        </p:txBody>
      </p:sp>
      <p:sp>
        <p:nvSpPr>
          <p:cNvPr id="175" name="Presented by: Author Name"/>
          <p:cNvSpPr txBox="1"/>
          <p:nvPr/>
        </p:nvSpPr>
        <p:spPr>
          <a:xfrm>
            <a:off x="521981" y="11706115"/>
            <a:ext cx="61186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Presented by: Author Name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Heading"/>
          <p:cNvSpPr txBox="1"/>
          <p:nvPr/>
        </p:nvSpPr>
        <p:spPr>
          <a:xfrm>
            <a:off x="872805" y="2683057"/>
            <a:ext cx="312025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Heading</a:t>
            </a:r>
          </a:p>
        </p:txBody>
      </p:sp>
      <p:sp>
        <p:nvSpPr>
          <p:cNvPr id="178" name="Content 1…"/>
          <p:cNvSpPr txBox="1"/>
          <p:nvPr/>
        </p:nvSpPr>
        <p:spPr>
          <a:xfrm>
            <a:off x="2751529" y="4569883"/>
            <a:ext cx="3239923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37209" indent="-537209">
              <a:buSzPct val="100000"/>
              <a:buChar char="•"/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Content 1</a:t>
            </a:r>
          </a:p>
          <a:p>
            <a:pPr marL="537209" indent="-537209">
              <a:buSzPct val="100000"/>
              <a:buChar char="•"/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Content 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Heading"/>
          <p:cNvSpPr txBox="1"/>
          <p:nvPr/>
        </p:nvSpPr>
        <p:spPr>
          <a:xfrm>
            <a:off x="872805" y="2683057"/>
            <a:ext cx="312025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Heading</a:t>
            </a:r>
          </a:p>
        </p:txBody>
      </p:sp>
      <p:sp>
        <p:nvSpPr>
          <p:cNvPr id="181" name="Content 1…"/>
          <p:cNvSpPr txBox="1"/>
          <p:nvPr/>
        </p:nvSpPr>
        <p:spPr>
          <a:xfrm>
            <a:off x="2751529" y="4569883"/>
            <a:ext cx="3239924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37209" indent="-537209">
              <a:buSzPct val="100000"/>
              <a:buChar char="•"/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Content 1</a:t>
            </a:r>
          </a:p>
          <a:p>
            <a:pPr marL="537209" indent="-537209">
              <a:buSzPct val="100000"/>
              <a:buChar char="•"/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Content 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Heading"/>
          <p:cNvSpPr txBox="1"/>
          <p:nvPr/>
        </p:nvSpPr>
        <p:spPr>
          <a:xfrm>
            <a:off x="872805" y="2683057"/>
            <a:ext cx="312025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Heading</a:t>
            </a:r>
          </a:p>
        </p:txBody>
      </p:sp>
      <p:sp>
        <p:nvSpPr>
          <p:cNvPr id="181" name="Content 1…"/>
          <p:cNvSpPr txBox="1"/>
          <p:nvPr/>
        </p:nvSpPr>
        <p:spPr>
          <a:xfrm>
            <a:off x="2751529" y="4569883"/>
            <a:ext cx="3239924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37209" indent="-537209">
              <a:buSzPct val="100000"/>
              <a:buChar char="•"/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Content 1</a:t>
            </a:r>
          </a:p>
          <a:p>
            <a:pPr marL="537209" indent="-537209">
              <a:buSzPct val="100000"/>
              <a:buChar char="•"/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Content 2</a:t>
            </a:r>
          </a:p>
        </p:txBody>
      </p:sp>
    </p:spTree>
    <p:extLst>
      <p:ext uri="{BB962C8B-B14F-4D97-AF65-F5344CB8AC3E}">
        <p14:creationId xmlns:p14="http://schemas.microsoft.com/office/powerpoint/2010/main" val="2091041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Graphik</vt:lpstr>
      <vt:lpstr>Graphik-Light</vt:lpstr>
      <vt:lpstr>Helvetica Neue</vt:lpstr>
      <vt:lpstr>Produkt Extralight</vt:lpstr>
      <vt:lpstr>Produkt Light</vt:lpstr>
      <vt:lpstr>38_MinimalistLight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Aneesh Prabhakar</cp:lastModifiedBy>
  <cp:revision>1</cp:revision>
  <dcterms:modified xsi:type="dcterms:W3CDTF">2025-03-04T08:13:44Z</dcterms:modified>
</cp:coreProperties>
</file>