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2918400" cy="43891200"/>
  <p:notesSz cx="6858000" cy="9144000"/>
  <p:defaultTextStyle>
    <a:defPPr>
      <a:defRPr lang="en-US"/>
    </a:defPPr>
    <a:lvl1pPr marL="0" algn="l" defTabSz="418951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94754" algn="l" defTabSz="418951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89510" algn="l" defTabSz="418951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84264" algn="l" defTabSz="418951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79020" algn="l" defTabSz="418951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73773" algn="l" defTabSz="418951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68529" algn="l" defTabSz="418951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63283" algn="l" defTabSz="418951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58039" algn="l" defTabSz="418951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893"/>
    <a:srgbClr val="0432FF"/>
    <a:srgbClr val="FF5353"/>
    <a:srgbClr val="055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04" autoAdjust="0"/>
  </p:normalViewPr>
  <p:slideViewPr>
    <p:cSldViewPr>
      <p:cViewPr>
        <p:scale>
          <a:sx n="33" d="100"/>
          <a:sy n="33" d="100"/>
        </p:scale>
        <p:origin x="317" y="-240"/>
      </p:cViewPr>
      <p:guideLst>
        <p:guide orient="horz" pos="13824"/>
        <p:guide pos="10368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488D9-C9B8-47E5-B2FF-8650D1C870BC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1CD24-C86B-495C-A26C-182860344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2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8951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94754" algn="l" defTabSz="418951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89510" algn="l" defTabSz="418951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84264" algn="l" defTabSz="418951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79020" algn="l" defTabSz="418951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73773" algn="l" defTabSz="418951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68529" algn="l" defTabSz="418951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63283" algn="l" defTabSz="418951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58039" algn="l" defTabSz="418951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1CD24-C86B-495C-A26C-1828603443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3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30"/>
            <a:ext cx="27980640" cy="94081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3"/>
            <a:ext cx="23042880" cy="112166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9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89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84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7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73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6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63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58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EF1-B625-4334-B71A-F25D760AFEE2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E785-C42F-4BA2-8928-1A3BB047B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EF1-B625-4334-B71A-F25D760AFEE2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E785-C42F-4BA2-8928-1A3BB047B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899379" y="2540001"/>
            <a:ext cx="5554982" cy="540918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4444" y="2540001"/>
            <a:ext cx="16116302" cy="540918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EF1-B625-4334-B71A-F25D760AFEE2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E785-C42F-4BA2-8928-1A3BB047B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EF1-B625-4334-B71A-F25D760AFEE2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E785-C42F-4BA2-8928-1A3BB047B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64"/>
            <a:ext cx="27980640" cy="8717282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8"/>
            <a:ext cx="27980640" cy="9601198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94754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8951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8426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7902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7377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6852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6328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5803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EF1-B625-4334-B71A-F25D760AFEE2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E785-C42F-4BA2-8928-1A3BB047B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4442" y="14792967"/>
            <a:ext cx="10835640" cy="41838881"/>
          </a:xfrm>
        </p:spPr>
        <p:txBody>
          <a:bodyPr/>
          <a:lstStyle>
            <a:lvl1pPr>
              <a:defRPr sz="12800"/>
            </a:lvl1pPr>
            <a:lvl2pPr>
              <a:defRPr sz="111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2" y="14792967"/>
            <a:ext cx="10835640" cy="41838881"/>
          </a:xfrm>
        </p:spPr>
        <p:txBody>
          <a:bodyPr/>
          <a:lstStyle>
            <a:lvl1pPr>
              <a:defRPr sz="12800"/>
            </a:lvl1pPr>
            <a:lvl2pPr>
              <a:defRPr sz="111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EF1-B625-4334-B71A-F25D760AFEE2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E785-C42F-4BA2-8928-1A3BB047B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1"/>
            <a:ext cx="2962656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4" y="9824723"/>
            <a:ext cx="14544677" cy="4094479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094754" indent="0">
              <a:buNone/>
              <a:defRPr sz="9100" b="1"/>
            </a:lvl2pPr>
            <a:lvl3pPr marL="4189510" indent="0">
              <a:buNone/>
              <a:defRPr sz="8200" b="1"/>
            </a:lvl3pPr>
            <a:lvl4pPr marL="6284264" indent="0">
              <a:buNone/>
              <a:defRPr sz="7300" b="1"/>
            </a:lvl4pPr>
            <a:lvl5pPr marL="8379020" indent="0">
              <a:buNone/>
              <a:defRPr sz="7300" b="1"/>
            </a:lvl5pPr>
            <a:lvl6pPr marL="10473773" indent="0">
              <a:buNone/>
              <a:defRPr sz="7300" b="1"/>
            </a:lvl6pPr>
            <a:lvl7pPr marL="12568529" indent="0">
              <a:buNone/>
              <a:defRPr sz="7300" b="1"/>
            </a:lvl7pPr>
            <a:lvl8pPr marL="14663283" indent="0">
              <a:buNone/>
              <a:defRPr sz="7300" b="1"/>
            </a:lvl8pPr>
            <a:lvl9pPr marL="16758039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4" y="13919200"/>
            <a:ext cx="14544677" cy="25288244"/>
          </a:xfrm>
        </p:spPr>
        <p:txBody>
          <a:bodyPr/>
          <a:lstStyle>
            <a:lvl1pPr>
              <a:defRPr sz="111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5" y="9824723"/>
            <a:ext cx="14550388" cy="4094479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094754" indent="0">
              <a:buNone/>
              <a:defRPr sz="9100" b="1"/>
            </a:lvl2pPr>
            <a:lvl3pPr marL="4189510" indent="0">
              <a:buNone/>
              <a:defRPr sz="8200" b="1"/>
            </a:lvl3pPr>
            <a:lvl4pPr marL="6284264" indent="0">
              <a:buNone/>
              <a:defRPr sz="7300" b="1"/>
            </a:lvl4pPr>
            <a:lvl5pPr marL="8379020" indent="0">
              <a:buNone/>
              <a:defRPr sz="7300" b="1"/>
            </a:lvl5pPr>
            <a:lvl6pPr marL="10473773" indent="0">
              <a:buNone/>
              <a:defRPr sz="7300" b="1"/>
            </a:lvl6pPr>
            <a:lvl7pPr marL="12568529" indent="0">
              <a:buNone/>
              <a:defRPr sz="7300" b="1"/>
            </a:lvl7pPr>
            <a:lvl8pPr marL="14663283" indent="0">
              <a:buNone/>
              <a:defRPr sz="7300" b="1"/>
            </a:lvl8pPr>
            <a:lvl9pPr marL="16758039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5" y="13919200"/>
            <a:ext cx="14550388" cy="25288244"/>
          </a:xfrm>
        </p:spPr>
        <p:txBody>
          <a:bodyPr/>
          <a:lstStyle>
            <a:lvl1pPr>
              <a:defRPr sz="111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EF1-B625-4334-B71A-F25D760AFEE2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E785-C42F-4BA2-8928-1A3BB047B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EF1-B625-4334-B71A-F25D760AFEE2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E785-C42F-4BA2-8928-1A3BB047B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EF1-B625-4334-B71A-F25D760AFEE2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E785-C42F-4BA2-8928-1A3BB047B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4" y="1747520"/>
            <a:ext cx="10829927" cy="743712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1" y="1747525"/>
            <a:ext cx="18402302" cy="37459924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1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4" y="9184643"/>
            <a:ext cx="10829927" cy="30022804"/>
          </a:xfrm>
        </p:spPr>
        <p:txBody>
          <a:bodyPr/>
          <a:lstStyle>
            <a:lvl1pPr marL="0" indent="0">
              <a:buNone/>
              <a:defRPr sz="6400"/>
            </a:lvl1pPr>
            <a:lvl2pPr marL="2094754" indent="0">
              <a:buNone/>
              <a:defRPr sz="5500"/>
            </a:lvl2pPr>
            <a:lvl3pPr marL="4189510" indent="0">
              <a:buNone/>
              <a:defRPr sz="4600"/>
            </a:lvl3pPr>
            <a:lvl4pPr marL="6284264" indent="0">
              <a:buNone/>
              <a:defRPr sz="4200"/>
            </a:lvl4pPr>
            <a:lvl5pPr marL="8379020" indent="0">
              <a:buNone/>
              <a:defRPr sz="4200"/>
            </a:lvl5pPr>
            <a:lvl6pPr marL="10473773" indent="0">
              <a:buNone/>
              <a:defRPr sz="4200"/>
            </a:lvl6pPr>
            <a:lvl7pPr marL="12568529" indent="0">
              <a:buNone/>
              <a:defRPr sz="4200"/>
            </a:lvl7pPr>
            <a:lvl8pPr marL="14663283" indent="0">
              <a:buNone/>
              <a:defRPr sz="4200"/>
            </a:lvl8pPr>
            <a:lvl9pPr marL="16758039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EF1-B625-4334-B71A-F25D760AFEE2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E785-C42F-4BA2-8928-1A3BB047B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0"/>
            <a:ext cx="19751040" cy="362712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57"/>
            <a:ext cx="19751040" cy="26334720"/>
          </a:xfrm>
        </p:spPr>
        <p:txBody>
          <a:bodyPr/>
          <a:lstStyle>
            <a:lvl1pPr marL="0" indent="0">
              <a:buNone/>
              <a:defRPr sz="14600"/>
            </a:lvl1pPr>
            <a:lvl2pPr marL="2094754" indent="0">
              <a:buNone/>
              <a:defRPr sz="12800"/>
            </a:lvl2pPr>
            <a:lvl3pPr marL="4189510" indent="0">
              <a:buNone/>
              <a:defRPr sz="11100"/>
            </a:lvl3pPr>
            <a:lvl4pPr marL="6284264" indent="0">
              <a:buNone/>
              <a:defRPr sz="9100"/>
            </a:lvl4pPr>
            <a:lvl5pPr marL="8379020" indent="0">
              <a:buNone/>
              <a:defRPr sz="9100"/>
            </a:lvl5pPr>
            <a:lvl6pPr marL="10473773" indent="0">
              <a:buNone/>
              <a:defRPr sz="9100"/>
            </a:lvl6pPr>
            <a:lvl7pPr marL="12568529" indent="0">
              <a:buNone/>
              <a:defRPr sz="9100"/>
            </a:lvl7pPr>
            <a:lvl8pPr marL="14663283" indent="0">
              <a:buNone/>
              <a:defRPr sz="9100"/>
            </a:lvl8pPr>
            <a:lvl9pPr marL="16758039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4"/>
            <a:ext cx="19751040" cy="5151116"/>
          </a:xfrm>
        </p:spPr>
        <p:txBody>
          <a:bodyPr/>
          <a:lstStyle>
            <a:lvl1pPr marL="0" indent="0">
              <a:buNone/>
              <a:defRPr sz="6400"/>
            </a:lvl1pPr>
            <a:lvl2pPr marL="2094754" indent="0">
              <a:buNone/>
              <a:defRPr sz="5500"/>
            </a:lvl2pPr>
            <a:lvl3pPr marL="4189510" indent="0">
              <a:buNone/>
              <a:defRPr sz="4600"/>
            </a:lvl3pPr>
            <a:lvl4pPr marL="6284264" indent="0">
              <a:buNone/>
              <a:defRPr sz="4200"/>
            </a:lvl4pPr>
            <a:lvl5pPr marL="8379020" indent="0">
              <a:buNone/>
              <a:defRPr sz="4200"/>
            </a:lvl5pPr>
            <a:lvl6pPr marL="10473773" indent="0">
              <a:buNone/>
              <a:defRPr sz="4200"/>
            </a:lvl6pPr>
            <a:lvl7pPr marL="12568529" indent="0">
              <a:buNone/>
              <a:defRPr sz="4200"/>
            </a:lvl7pPr>
            <a:lvl8pPr marL="14663283" indent="0">
              <a:buNone/>
              <a:defRPr sz="4200"/>
            </a:lvl8pPr>
            <a:lvl9pPr marL="16758039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EF1-B625-4334-B71A-F25D760AFEE2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E785-C42F-4BA2-8928-1A3BB047B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86700" y="2826327"/>
            <a:ext cx="17487900" cy="4156364"/>
          </a:xfrm>
          <a:prstGeom prst="rect">
            <a:avLst/>
          </a:prstGeom>
        </p:spPr>
        <p:txBody>
          <a:bodyPr vert="horz" lIns="418952" tIns="209476" rIns="418952" bIns="209476" rtlCol="0" anchor="ctr">
            <a:normAutofit/>
          </a:bodyPr>
          <a:lstStyle/>
          <a:p>
            <a:r>
              <a:rPr lang="en-US" dirty="0"/>
              <a:t>Title of poster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4"/>
            <a:ext cx="29626560" cy="28966163"/>
          </a:xfrm>
          <a:prstGeom prst="rect">
            <a:avLst/>
          </a:prstGeom>
        </p:spPr>
        <p:txBody>
          <a:bodyPr vert="horz" lIns="418952" tIns="209476" rIns="418952" bIns="2094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4"/>
            <a:ext cx="7680960" cy="2336801"/>
          </a:xfrm>
          <a:prstGeom prst="rect">
            <a:avLst/>
          </a:prstGeom>
        </p:spPr>
        <p:txBody>
          <a:bodyPr vert="horz" lIns="418952" tIns="209476" rIns="418952" bIns="209476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7AEF1-B625-4334-B71A-F25D760AFEE2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4"/>
            <a:ext cx="10424160" cy="2336801"/>
          </a:xfrm>
          <a:prstGeom prst="rect">
            <a:avLst/>
          </a:prstGeom>
        </p:spPr>
        <p:txBody>
          <a:bodyPr vert="horz" lIns="418952" tIns="209476" rIns="418952" bIns="209476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4"/>
            <a:ext cx="7680960" cy="2336801"/>
          </a:xfrm>
          <a:prstGeom prst="rect">
            <a:avLst/>
          </a:prstGeom>
        </p:spPr>
        <p:txBody>
          <a:bodyPr vert="horz" lIns="418952" tIns="209476" rIns="418952" bIns="209476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8E785-C42F-4BA2-8928-1A3BB047B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89510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71066" indent="-1571066" algn="l" defTabSz="4189510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403975" indent="-1309222" algn="l" defTabSz="4189510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36887" indent="-1047377" algn="l" defTabSz="4189510" rtl="0" eaLnBrk="1" latinLnBrk="0" hangingPunct="1">
        <a:spcBef>
          <a:spcPct val="20000"/>
        </a:spcBef>
        <a:buFont typeface="Arial" pitchFamily="34" charset="0"/>
        <a:buChar char="•"/>
        <a:defRPr sz="11100" kern="1200">
          <a:solidFill>
            <a:schemeClr val="tx1"/>
          </a:solidFill>
          <a:latin typeface="+mn-lt"/>
          <a:ea typeface="+mn-ea"/>
          <a:cs typeface="+mn-cs"/>
        </a:defRPr>
      </a:lvl3pPr>
      <a:lvl4pPr marL="7331643" indent="-1047377" algn="l" defTabSz="4189510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426397" indent="-1047377" algn="l" defTabSz="4189510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521150" indent="-1047377" algn="l" defTabSz="4189510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615906" indent="-1047377" algn="l" defTabSz="4189510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710660" indent="-1047377" algn="l" defTabSz="4189510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805416" indent="-1047377" algn="l" defTabSz="4189510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895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94754" algn="l" defTabSz="41895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89510" algn="l" defTabSz="41895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84264" algn="l" defTabSz="41895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79020" algn="l" defTabSz="41895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73773" algn="l" defTabSz="41895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68529" algn="l" defTabSz="41895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63283" algn="l" defTabSz="41895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58039" algn="l" defTabSz="41895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5909018" y="3345709"/>
            <a:ext cx="21542969" cy="1320154"/>
          </a:xfrm>
          <a:prstGeom prst="rect">
            <a:avLst/>
          </a:prstGeom>
          <a:noFill/>
          <a:ln>
            <a:noFill/>
          </a:ln>
        </p:spPr>
        <p:txBody>
          <a:bodyPr wrap="square" lIns="202128" tIns="101064" rIns="202128" bIns="101064" rtlCol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rgbClr val="011893"/>
                </a:solidFill>
                <a:latin typeface="Helvetica" pitchFamily="2" charset="0"/>
                <a:ea typeface="Times New Roman"/>
                <a:cs typeface="Times New Roman"/>
                <a:sym typeface="Times New Roman"/>
              </a:rPr>
              <a:t>TITLE OF THE PAPER</a:t>
            </a:r>
            <a:endParaRPr lang="en-US" sz="5000" dirty="0">
              <a:solidFill>
                <a:srgbClr val="011893"/>
              </a:solidFill>
              <a:latin typeface="Helvetica" pitchFamily="2" charset="0"/>
            </a:endParaRPr>
          </a:p>
        </p:txBody>
      </p:sp>
      <p:sp>
        <p:nvSpPr>
          <p:cNvPr id="3" name="AutoShape 2" descr="Fig. 1. - Charging level as per IEC standard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5" descr="https://ieeexplore.ieee.org/mediastore_new/IEEE/content/media/28/9246608/9197620/tomar14-3024165-large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7" descr="https://ieeexplore.ieee.org/mediastore_new/IEEE/content/media/28/9246608/9197620/tomar15-3024165-large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9" descr="https://ieeexplore.ieee.org/mediastore_new/IEEE/content/media/28/9246608/9197620/tomar4-3024165-large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Google Shape;110;p1">
            <a:extLst>
              <a:ext uri="{FF2B5EF4-FFF2-40B4-BE49-F238E27FC236}">
                <a16:creationId xmlns:a16="http://schemas.microsoft.com/office/drawing/2014/main" id="{99C3BE11-6D0B-51D7-508E-98B1D28E6E66}"/>
              </a:ext>
            </a:extLst>
          </p:cNvPr>
          <p:cNvSpPr/>
          <p:nvPr/>
        </p:nvSpPr>
        <p:spPr>
          <a:xfrm>
            <a:off x="5470322" y="8458200"/>
            <a:ext cx="5616768" cy="975694"/>
          </a:xfrm>
          <a:prstGeom prst="rect">
            <a:avLst/>
          </a:prstGeom>
          <a:solidFill>
            <a:srgbClr val="92D050"/>
          </a:solidFill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0432FF"/>
                </a:solidFill>
                <a:latin typeface="Helvetica" pitchFamily="2" charset="0"/>
                <a:cs typeface="Times New Roman" panose="02020603050405020304" pitchFamily="18" charset="0"/>
                <a:sym typeface="Calibri"/>
              </a:rPr>
              <a:t>Abstract</a:t>
            </a:r>
            <a:endParaRPr sz="5400" b="1" dirty="0">
              <a:solidFill>
                <a:srgbClr val="0432FF"/>
              </a:solidFill>
              <a:latin typeface="Helvetica" pitchFamily="2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32CD16-84AF-0037-B131-687F6FB31494}"/>
              </a:ext>
            </a:extLst>
          </p:cNvPr>
          <p:cNvSpPr txBox="1"/>
          <p:nvPr/>
        </p:nvSpPr>
        <p:spPr>
          <a:xfrm>
            <a:off x="307975" y="9490264"/>
            <a:ext cx="15922618" cy="8956298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This is the template for preparation of posters for 2025 IEEE International Conference on Sustainable Energy and Future Electric Transportation (SEFET-2025). Please use this document as a template to form the poster in which you can type your own text. (Font style: Times New Roman, Font size: 32, single-spaced, Font color: Black) and paste figures. </a:t>
            </a:r>
            <a:r>
              <a:rPr lang="en-GB" altLang="zh-CN" sz="3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figure titles use, </a:t>
            </a: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Font style: Times New Roman and Font size: 26.</a:t>
            </a:r>
          </a:p>
          <a:p>
            <a:pPr algn="just">
              <a:defRPr/>
            </a:pP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zh-CN" sz="3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zh-CN" sz="3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D329CA-DE86-CCA8-C33F-D7FB15E25E70}"/>
              </a:ext>
            </a:extLst>
          </p:cNvPr>
          <p:cNvSpPr txBox="1"/>
          <p:nvPr/>
        </p:nvSpPr>
        <p:spPr>
          <a:xfrm>
            <a:off x="5909018" y="4612991"/>
            <a:ext cx="21131348" cy="1329060"/>
          </a:xfrm>
          <a:prstGeom prst="rect">
            <a:avLst/>
          </a:prstGeom>
          <a:noFill/>
          <a:ln>
            <a:noFill/>
          </a:ln>
        </p:spPr>
        <p:txBody>
          <a:bodyPr wrap="square" lIns="202128" tIns="101064" rIns="202128" bIns="101064" rtlCol="0">
            <a:noAutofit/>
          </a:bodyPr>
          <a:lstStyle/>
          <a:p>
            <a:pPr algn="ctr"/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of the Authors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B52C94-B445-2F80-BC73-7B4540F48461}"/>
              </a:ext>
            </a:extLst>
          </p:cNvPr>
          <p:cNvSpPr txBox="1"/>
          <p:nvPr/>
        </p:nvSpPr>
        <p:spPr>
          <a:xfrm>
            <a:off x="7635491" y="5490230"/>
            <a:ext cx="17678399" cy="10186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 lIns="202128" tIns="101064" rIns="202128" bIns="101064" rtlCol="0">
            <a:no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Affiliation</a:t>
            </a:r>
          </a:p>
        </p:txBody>
      </p:sp>
      <p:sp>
        <p:nvSpPr>
          <p:cNvPr id="50" name="Google Shape;110;p1">
            <a:extLst>
              <a:ext uri="{FF2B5EF4-FFF2-40B4-BE49-F238E27FC236}">
                <a16:creationId xmlns:a16="http://schemas.microsoft.com/office/drawing/2014/main" id="{9ED7EA90-8C16-2B22-B7FE-5378FE98D9F3}"/>
              </a:ext>
            </a:extLst>
          </p:cNvPr>
          <p:cNvSpPr/>
          <p:nvPr/>
        </p:nvSpPr>
        <p:spPr>
          <a:xfrm>
            <a:off x="5584632" y="19598306"/>
            <a:ext cx="5616768" cy="975694"/>
          </a:xfrm>
          <a:prstGeom prst="rect">
            <a:avLst/>
          </a:prstGeom>
          <a:solidFill>
            <a:srgbClr val="92D050"/>
          </a:solidFill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0432FF"/>
                </a:solidFill>
                <a:latin typeface="Helvetica" pitchFamily="2" charset="0"/>
                <a:cs typeface="Times New Roman" panose="02020603050405020304" pitchFamily="18" charset="0"/>
                <a:sym typeface="Calibri"/>
              </a:rPr>
              <a:t>Introduction</a:t>
            </a:r>
            <a:endParaRPr sz="5400" b="1" dirty="0">
              <a:solidFill>
                <a:srgbClr val="0432FF"/>
              </a:solidFill>
              <a:latin typeface="Helvetica" pitchFamily="2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63A7F13-945C-D4B6-2F5F-3218500D74B9}"/>
              </a:ext>
            </a:extLst>
          </p:cNvPr>
          <p:cNvSpPr txBox="1"/>
          <p:nvPr/>
        </p:nvSpPr>
        <p:spPr>
          <a:xfrm>
            <a:off x="307975" y="20684557"/>
            <a:ext cx="15922606" cy="8075224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Google Shape;110;p1">
            <a:extLst>
              <a:ext uri="{FF2B5EF4-FFF2-40B4-BE49-F238E27FC236}">
                <a16:creationId xmlns:a16="http://schemas.microsoft.com/office/drawing/2014/main" id="{A1424069-7372-36D2-7EFF-D7BD7569E0FC}"/>
              </a:ext>
            </a:extLst>
          </p:cNvPr>
          <p:cNvSpPr/>
          <p:nvPr/>
        </p:nvSpPr>
        <p:spPr>
          <a:xfrm>
            <a:off x="5508804" y="30175200"/>
            <a:ext cx="5616768" cy="975694"/>
          </a:xfrm>
          <a:prstGeom prst="rect">
            <a:avLst/>
          </a:prstGeom>
          <a:solidFill>
            <a:srgbClr val="92D050"/>
          </a:solidFill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0432FF"/>
                </a:solidFill>
                <a:latin typeface="Helvetica" pitchFamily="2" charset="0"/>
                <a:cs typeface="Times New Roman" panose="02020603050405020304" pitchFamily="18" charset="0"/>
                <a:sym typeface="Calibri"/>
              </a:rPr>
              <a:t>Methodology</a:t>
            </a:r>
            <a:endParaRPr sz="5400" b="1" dirty="0">
              <a:solidFill>
                <a:srgbClr val="0432FF"/>
              </a:solidFill>
              <a:latin typeface="Helvetica" pitchFamily="2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6F60DB6-42B4-A452-557E-5F3F68D23858}"/>
              </a:ext>
            </a:extLst>
          </p:cNvPr>
          <p:cNvSpPr txBox="1"/>
          <p:nvPr/>
        </p:nvSpPr>
        <p:spPr>
          <a:xfrm>
            <a:off x="307975" y="31241776"/>
            <a:ext cx="15972706" cy="11033983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Google Shape;110;p1">
            <a:extLst>
              <a:ext uri="{FF2B5EF4-FFF2-40B4-BE49-F238E27FC236}">
                <a16:creationId xmlns:a16="http://schemas.microsoft.com/office/drawing/2014/main" id="{DDEA2D5E-9A69-FACA-F58D-D6A22D6D430B}"/>
              </a:ext>
            </a:extLst>
          </p:cNvPr>
          <p:cNvSpPr/>
          <p:nvPr/>
        </p:nvSpPr>
        <p:spPr>
          <a:xfrm>
            <a:off x="20051620" y="8473106"/>
            <a:ext cx="9372597" cy="975694"/>
          </a:xfrm>
          <a:prstGeom prst="rect">
            <a:avLst/>
          </a:prstGeom>
          <a:solidFill>
            <a:srgbClr val="92D050"/>
          </a:solidFill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0432FF"/>
                </a:solidFill>
                <a:latin typeface="Helvetica" pitchFamily="2" charset="0"/>
                <a:cs typeface="Times New Roman" panose="02020603050405020304" pitchFamily="18" charset="0"/>
                <a:sym typeface="Calibri"/>
              </a:rPr>
              <a:t>Results and Discussion</a:t>
            </a:r>
            <a:endParaRPr sz="5400" b="1" dirty="0">
              <a:solidFill>
                <a:srgbClr val="0432FF"/>
              </a:solidFill>
              <a:latin typeface="Helvetica" pitchFamily="2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F0DAE5-BA97-48DE-CF03-01F318EDA96F}"/>
              </a:ext>
            </a:extLst>
          </p:cNvPr>
          <p:cNvSpPr txBox="1"/>
          <p:nvPr/>
        </p:nvSpPr>
        <p:spPr>
          <a:xfrm>
            <a:off x="16786039" y="9490264"/>
            <a:ext cx="15903761" cy="8405956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3" name="Google Shape;110;p1">
            <a:extLst>
              <a:ext uri="{FF2B5EF4-FFF2-40B4-BE49-F238E27FC236}">
                <a16:creationId xmlns:a16="http://schemas.microsoft.com/office/drawing/2014/main" id="{FBD08904-52B4-3EDC-F76F-6FD67FE328CB}"/>
              </a:ext>
            </a:extLst>
          </p:cNvPr>
          <p:cNvSpPr/>
          <p:nvPr/>
        </p:nvSpPr>
        <p:spPr>
          <a:xfrm>
            <a:off x="21945972" y="19583400"/>
            <a:ext cx="5616768" cy="975694"/>
          </a:xfrm>
          <a:prstGeom prst="rect">
            <a:avLst/>
          </a:prstGeom>
          <a:solidFill>
            <a:srgbClr val="92D050"/>
          </a:solidFill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0432FF"/>
                </a:solidFill>
                <a:latin typeface="Helvetica" pitchFamily="2" charset="0"/>
                <a:cs typeface="Times New Roman" panose="02020603050405020304" pitchFamily="18" charset="0"/>
                <a:sym typeface="Calibri"/>
              </a:rPr>
              <a:t>Conclusions</a:t>
            </a:r>
            <a:endParaRPr sz="5400" b="1" dirty="0">
              <a:solidFill>
                <a:srgbClr val="0432FF"/>
              </a:solidFill>
              <a:latin typeface="Helvetica" pitchFamily="2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26A15C1-9D30-4E05-FDB6-7C89A1524A79}"/>
              </a:ext>
            </a:extLst>
          </p:cNvPr>
          <p:cNvSpPr txBox="1"/>
          <p:nvPr/>
        </p:nvSpPr>
        <p:spPr>
          <a:xfrm>
            <a:off x="16802481" y="20711494"/>
            <a:ext cx="15903749" cy="8075224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Google Shape;110;p1">
            <a:extLst>
              <a:ext uri="{FF2B5EF4-FFF2-40B4-BE49-F238E27FC236}">
                <a16:creationId xmlns:a16="http://schemas.microsoft.com/office/drawing/2014/main" id="{6FC83872-F631-F054-FC5A-3525EFA23AA5}"/>
              </a:ext>
            </a:extLst>
          </p:cNvPr>
          <p:cNvSpPr/>
          <p:nvPr/>
        </p:nvSpPr>
        <p:spPr>
          <a:xfrm>
            <a:off x="21994123" y="30190106"/>
            <a:ext cx="5616768" cy="975694"/>
          </a:xfrm>
          <a:prstGeom prst="rect">
            <a:avLst/>
          </a:prstGeom>
          <a:solidFill>
            <a:srgbClr val="92D050"/>
          </a:solidFill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0432FF"/>
                </a:solidFill>
                <a:latin typeface="Helvetica" pitchFamily="2" charset="0"/>
                <a:cs typeface="Times New Roman" panose="02020603050405020304" pitchFamily="18" charset="0"/>
                <a:sym typeface="Calibri"/>
              </a:rPr>
              <a:t>References</a:t>
            </a:r>
            <a:endParaRPr sz="5400" b="1" dirty="0">
              <a:solidFill>
                <a:srgbClr val="0432FF"/>
              </a:solidFill>
              <a:latin typeface="Helvetica" pitchFamily="2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07812D8-04BF-F048-879B-7E37C50B3315}"/>
              </a:ext>
            </a:extLst>
          </p:cNvPr>
          <p:cNvSpPr txBox="1"/>
          <p:nvPr/>
        </p:nvSpPr>
        <p:spPr>
          <a:xfrm>
            <a:off x="16802481" y="31241776"/>
            <a:ext cx="15963519" cy="11033983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I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 IEEE Referencing style.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43B2351-6471-030E-03E1-2B11C6D785F3}"/>
              </a:ext>
            </a:extLst>
          </p:cNvPr>
          <p:cNvSpPr txBox="1"/>
          <p:nvPr/>
        </p:nvSpPr>
        <p:spPr>
          <a:xfrm>
            <a:off x="14409664" y="7063133"/>
            <a:ext cx="4785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 ID: ###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551CC2-8E02-23F9-01C4-8224D86D0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43164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4357</TotalTime>
  <Words>112</Words>
  <Application>Microsoft Office PowerPoint</Application>
  <PresentationFormat>Custom</PresentationFormat>
  <Paragraphs>74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INVIDEV3</dc:creator>
  <cp:lastModifiedBy>Shubham Sharma</cp:lastModifiedBy>
  <cp:revision>153</cp:revision>
  <dcterms:created xsi:type="dcterms:W3CDTF">2017-08-17T12:20:56Z</dcterms:created>
  <dcterms:modified xsi:type="dcterms:W3CDTF">2025-06-28T06:43:02Z</dcterms:modified>
</cp:coreProperties>
</file>